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6491"/>
    <a:srgbClr val="E07A84"/>
    <a:srgbClr val="B325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14" autoAdjust="0"/>
  </p:normalViewPr>
  <p:slideViewPr>
    <p:cSldViewPr>
      <p:cViewPr varScale="1">
        <p:scale>
          <a:sx n="84" d="100"/>
          <a:sy n="84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3C363-B4BF-410F-BC5D-CF734446F4D5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A4DD7-E30E-4822-89B2-368E12BCAF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19C4-1F1D-4632-B46C-591BD5EE0A78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0938-16D5-450D-B290-4F1CA1E721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19C4-1F1D-4632-B46C-591BD5EE0A78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0938-16D5-450D-B290-4F1CA1E72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19C4-1F1D-4632-B46C-591BD5EE0A78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0938-16D5-450D-B290-4F1CA1E72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19C4-1F1D-4632-B46C-591BD5EE0A78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0938-16D5-450D-B290-4F1CA1E72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19C4-1F1D-4632-B46C-591BD5EE0A78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CA20938-16D5-450D-B290-4F1CA1E72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19C4-1F1D-4632-B46C-591BD5EE0A78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0938-16D5-450D-B290-4F1CA1E72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19C4-1F1D-4632-B46C-591BD5EE0A78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0938-16D5-450D-B290-4F1CA1E72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19C4-1F1D-4632-B46C-591BD5EE0A78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0938-16D5-450D-B290-4F1CA1E72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19C4-1F1D-4632-B46C-591BD5EE0A78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0938-16D5-450D-B290-4F1CA1E72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19C4-1F1D-4632-B46C-591BD5EE0A78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0938-16D5-450D-B290-4F1CA1E72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19C4-1F1D-4632-B46C-591BD5EE0A78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20938-16D5-450D-B290-4F1CA1E72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D719C4-1F1D-4632-B46C-591BD5EE0A78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A20938-16D5-450D-B290-4F1CA1E72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2500306"/>
            <a:ext cx="7786742" cy="314327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ЗВЕЗДНЫЙ ЧАС.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«Математика без границ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5-конечная звезда 7"/>
          <p:cNvSpPr/>
          <p:nvPr/>
        </p:nvSpPr>
        <p:spPr>
          <a:xfrm>
            <a:off x="1428728" y="1643050"/>
            <a:ext cx="1071570" cy="107157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7572396" y="2786058"/>
            <a:ext cx="1071570" cy="107157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304800" y="457200"/>
            <a:ext cx="1052490" cy="82866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7358082" y="5000636"/>
            <a:ext cx="1633518" cy="107948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785786" y="5500702"/>
            <a:ext cx="1071570" cy="107157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4429124" y="5500702"/>
            <a:ext cx="1071570" cy="107157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5929322" y="214290"/>
            <a:ext cx="1071570" cy="107157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4429124" y="1428736"/>
            <a:ext cx="1071570" cy="107157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7143768" y="1214422"/>
            <a:ext cx="1071570" cy="107157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285720" y="2786058"/>
            <a:ext cx="1071570" cy="107157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2786050" y="214290"/>
            <a:ext cx="1071570" cy="107157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428596" y="1357298"/>
            <a:ext cx="8215370" cy="4286280"/>
          </a:xfrm>
          <a:prstGeom prst="horizontalScroll">
            <a:avLst/>
          </a:prstGeom>
          <a:solidFill>
            <a:srgbClr val="E07A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7030A0"/>
                </a:solidFill>
              </a:rPr>
              <a:t>ФИНАЛ</a:t>
            </a:r>
            <a:endParaRPr lang="ru-RU" sz="72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slop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None/>
            </a:pPr>
            <a:endParaRPr lang="ru-RU" sz="6000" b="1" cap="all" dirty="0" smtClean="0">
              <a:ln/>
              <a:solidFill>
                <a:schemeClr val="accent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>
              <a:buNone/>
            </a:pPr>
            <a:r>
              <a:rPr lang="ru-RU" sz="8000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АРИФМЕТИКА</a:t>
            </a:r>
            <a:endParaRPr lang="ru-RU" sz="8000" b="1" cap="all" dirty="0">
              <a:ln/>
              <a:solidFill>
                <a:schemeClr val="accent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  <a:scene3d>
              <a:camera prst="isometricOffAxis1Right"/>
              <a:lightRig rig="threePt" dir="t"/>
            </a:scene3d>
          </a:bodyPr>
          <a:lstStyle/>
          <a:p>
            <a:pPr>
              <a:buNone/>
            </a:pPr>
            <a:r>
              <a:rPr lang="ru-RU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  <a:r>
              <a:rPr lang="ru-RU" sz="11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6643702" y="4786322"/>
            <a:ext cx="1643074" cy="150019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285852" y="214290"/>
            <a:ext cx="1785950" cy="135732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тур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Великие ученые математики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Оксана\Desktop\пифагор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85925"/>
            <a:ext cx="1285884" cy="165539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364331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1</a:t>
            </a:r>
            <a:r>
              <a:rPr lang="ru-RU" b="1" dirty="0" smtClean="0"/>
              <a:t> АРХИМЕД</a:t>
            </a:r>
            <a:endParaRPr lang="ru-RU" b="1" dirty="0"/>
          </a:p>
        </p:txBody>
      </p:sp>
      <p:pic>
        <p:nvPicPr>
          <p:cNvPr id="1027" name="Picture 3" descr="C:\Users\Оксана\Desktop\пифагор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785926"/>
            <a:ext cx="1428760" cy="165736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857488" y="3286124"/>
            <a:ext cx="27146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                        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2</a:t>
            </a:r>
            <a:r>
              <a:rPr lang="ru-RU" b="1" dirty="0" smtClean="0"/>
              <a:t> ПИФАГОР </a:t>
            </a:r>
            <a:endParaRPr lang="ru-RU" b="1" dirty="0"/>
          </a:p>
        </p:txBody>
      </p:sp>
      <p:pic>
        <p:nvPicPr>
          <p:cNvPr id="1028" name="Picture 4" descr="C:\Users\Оксана\Desktop\лобачевский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1857364"/>
            <a:ext cx="1285884" cy="161482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715008" y="3500438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3</a:t>
            </a:r>
            <a:r>
              <a:rPr lang="ru-RU" b="1" dirty="0" smtClean="0"/>
              <a:t> Н.И. Лобачевский</a:t>
            </a:r>
            <a:endParaRPr lang="ru-RU" b="1" dirty="0"/>
          </a:p>
        </p:txBody>
      </p:sp>
      <p:pic>
        <p:nvPicPr>
          <p:cNvPr id="1029" name="Picture 5" descr="C:\Users\Оксана\Desktop\евклид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4286256"/>
            <a:ext cx="1357322" cy="1614291"/>
          </a:xfrm>
          <a:prstGeom prst="rect">
            <a:avLst/>
          </a:prstGeom>
          <a:noFill/>
        </p:spPr>
      </p:pic>
      <p:pic>
        <p:nvPicPr>
          <p:cNvPr id="1030" name="Picture 6" descr="C:\Users\Оксана\Desktop\fransuaviet-rz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4214818"/>
            <a:ext cx="1281107" cy="1672354"/>
          </a:xfrm>
          <a:prstGeom prst="rect">
            <a:avLst/>
          </a:prstGeom>
          <a:noFill/>
        </p:spPr>
      </p:pic>
      <p:pic>
        <p:nvPicPr>
          <p:cNvPr id="1031" name="Picture 7" descr="C:\Users\Оксана\Desktop\декарт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26645" y="4286256"/>
            <a:ext cx="1845817" cy="164307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85786" y="6000768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4</a:t>
            </a:r>
            <a:r>
              <a:rPr lang="ru-RU" b="1" dirty="0" smtClean="0"/>
              <a:t> ЕВКЛИД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28992" y="6000768"/>
            <a:ext cx="1714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5</a:t>
            </a:r>
            <a:r>
              <a:rPr lang="ru-RU" b="1" dirty="0" smtClean="0"/>
              <a:t> Франсуа Виет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215074" y="6000768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6 </a:t>
            </a:r>
            <a:r>
              <a:rPr lang="ru-RU" b="1" dirty="0" smtClean="0"/>
              <a:t>Рене Декарт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II</a:t>
            </a:r>
            <a:r>
              <a:rPr lang="ru-RU" sz="4400" b="1" dirty="0" smtClean="0"/>
              <a:t> тур</a:t>
            </a:r>
            <a:br>
              <a:rPr lang="ru-RU" sz="4400" b="1" dirty="0" smtClean="0"/>
            </a:br>
            <a:r>
              <a:rPr lang="ru-RU" sz="4400" b="1" dirty="0" smtClean="0">
                <a:solidFill>
                  <a:srgbClr val="00B050"/>
                </a:solidFill>
              </a:rPr>
              <a:t>Математический ералаш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2071678"/>
            <a:ext cx="857256" cy="8572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3214686"/>
            <a:ext cx="857256" cy="8572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3929066"/>
            <a:ext cx="857256" cy="8572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4643446"/>
            <a:ext cx="857256" cy="8572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86578" y="4714884"/>
            <a:ext cx="857256" cy="8572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1785926"/>
            <a:ext cx="857256" cy="8572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00694" y="3571876"/>
            <a:ext cx="857256" cy="8572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43834" y="3643314"/>
            <a:ext cx="857256" cy="8572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4572008"/>
            <a:ext cx="857256" cy="8572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86182" y="2000240"/>
            <a:ext cx="857256" cy="8572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357950" y="2643182"/>
            <a:ext cx="2428892" cy="1500198"/>
          </a:xfrm>
          <a:prstGeom prst="roundRect">
            <a:avLst/>
          </a:prstGeom>
          <a:solidFill>
            <a:srgbClr val="BA64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МЕТР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0430" y="2643182"/>
            <a:ext cx="2500330" cy="1500198"/>
          </a:xfrm>
          <a:prstGeom prst="roundRect">
            <a:avLst/>
          </a:prstGeom>
          <a:solidFill>
            <a:srgbClr val="BA64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СОТКА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III </a:t>
            </a:r>
            <a:r>
              <a:rPr lang="ru-RU" sz="4000" dirty="0" smtClean="0"/>
              <a:t>тур</a:t>
            </a:r>
            <a:br>
              <a:rPr lang="ru-RU" sz="4000" dirty="0" smtClean="0"/>
            </a:br>
            <a:r>
              <a:rPr lang="ru-RU" sz="4000" dirty="0" smtClean="0">
                <a:solidFill>
                  <a:srgbClr val="00B050"/>
                </a:solidFill>
              </a:rPr>
              <a:t>МАТЕМАТИЧЕСКАЯ ЛОГИКА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 rot="10800000" flipV="1">
            <a:off x="928662" y="1571612"/>
            <a:ext cx="6858048" cy="78581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+mj-lt"/>
              </a:rPr>
              <a:t>1 ЗАДАНИЕ</a:t>
            </a:r>
            <a:endParaRPr lang="ru-RU" sz="40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2643182"/>
            <a:ext cx="2500330" cy="1500198"/>
          </a:xfrm>
          <a:prstGeom prst="roundRect">
            <a:avLst/>
          </a:prstGeom>
          <a:solidFill>
            <a:srgbClr val="BA64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ГЕКТАР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285852" y="4429132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1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6182" y="4357694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2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16" y="4429132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3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2 ЗАДАНИЕ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28596" y="2143116"/>
            <a:ext cx="2357454" cy="29289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2643182"/>
            <a:ext cx="2000264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6500826" y="2214554"/>
            <a:ext cx="2214578" cy="342902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00100" y="5429264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1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43306" y="5000636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2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12" y="5500702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3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3 ЗАДАНИЕ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928662" y="3214686"/>
            <a:ext cx="1859770" cy="143670"/>
            <a:chOff x="570678" y="3214686"/>
            <a:chExt cx="1859770" cy="14367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571472" y="3286124"/>
              <a:ext cx="1857388" cy="158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500034" y="3286124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2358216" y="3285330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0"/>
          <p:cNvGrpSpPr/>
          <p:nvPr/>
        </p:nvGrpSpPr>
        <p:grpSpPr>
          <a:xfrm rot="7561224">
            <a:off x="3604115" y="3294251"/>
            <a:ext cx="1859770" cy="143670"/>
            <a:chOff x="570678" y="3214686"/>
            <a:chExt cx="1859770" cy="143670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571472" y="3286124"/>
              <a:ext cx="1857388" cy="158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500034" y="3286124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2358216" y="3285330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 rot="5400000">
            <a:off x="5857884" y="3286124"/>
            <a:ext cx="1859770" cy="143670"/>
            <a:chOff x="570678" y="3214686"/>
            <a:chExt cx="1859770" cy="143670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571472" y="3286124"/>
              <a:ext cx="1857388" cy="158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500034" y="3286124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2358216" y="3285330"/>
              <a:ext cx="142876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142976" y="3357562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1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7686" y="3429000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2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29454" y="3429000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3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4 ЗАДАНИЕ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600" dirty="0" smtClean="0"/>
              <a:t>  </a:t>
            </a:r>
            <a:endParaRPr lang="ru-RU" sz="16600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642910" y="2571744"/>
            <a:ext cx="2071702" cy="1928826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2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3428992" y="2643182"/>
            <a:ext cx="2071702" cy="1928826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</a:rPr>
              <a:t>0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6286512" y="2643182"/>
            <a:ext cx="2071702" cy="1928826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>5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4786322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1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4857760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2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8" y="4857760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3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5 ЗАДАНИЕ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авильный пятиугольник 3"/>
          <p:cNvSpPr/>
          <p:nvPr/>
        </p:nvSpPr>
        <p:spPr>
          <a:xfrm>
            <a:off x="714348" y="2428868"/>
            <a:ext cx="2214578" cy="2214578"/>
          </a:xfrm>
          <a:prstGeom prst="pentag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ru-RU" sz="8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авильный пятиугольник 4"/>
          <p:cNvSpPr/>
          <p:nvPr/>
        </p:nvSpPr>
        <p:spPr>
          <a:xfrm>
            <a:off x="3428992" y="2357430"/>
            <a:ext cx="2214578" cy="2214578"/>
          </a:xfrm>
          <a:prstGeom prst="pentag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</a:p>
        </p:txBody>
      </p:sp>
      <p:sp>
        <p:nvSpPr>
          <p:cNvPr id="6" name="Правильный пятиугольник 5"/>
          <p:cNvSpPr/>
          <p:nvPr/>
        </p:nvSpPr>
        <p:spPr>
          <a:xfrm>
            <a:off x="6000760" y="2357430"/>
            <a:ext cx="2214578" cy="2214578"/>
          </a:xfrm>
          <a:prstGeom prst="pentag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4414" y="5072074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1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86182" y="5072074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2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8" y="5072074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3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6 ЗАДАНИЕ 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с одним вырезанным скругленным углом 3"/>
          <p:cNvSpPr/>
          <p:nvPr/>
        </p:nvSpPr>
        <p:spPr>
          <a:xfrm>
            <a:off x="714348" y="3071810"/>
            <a:ext cx="2143140" cy="1214446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ГРЕЦИЯ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с одним вырезанным скругленным углом 4"/>
          <p:cNvSpPr/>
          <p:nvPr/>
        </p:nvSpPr>
        <p:spPr>
          <a:xfrm>
            <a:off x="3428992" y="3071810"/>
            <a:ext cx="2143140" cy="1214446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РИМ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с одним вырезанным скругленным углом 5"/>
          <p:cNvSpPr/>
          <p:nvPr/>
        </p:nvSpPr>
        <p:spPr>
          <a:xfrm>
            <a:off x="5786446" y="3071810"/>
            <a:ext cx="2143140" cy="1214446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ЕГИПЕТ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87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Слайд 1</vt:lpstr>
      <vt:lpstr>I тур Великие ученые математики</vt:lpstr>
      <vt:lpstr>II тур Математический ералаш</vt:lpstr>
      <vt:lpstr>III тур МАТЕМАТИЧЕСКАЯ ЛОГИКА</vt:lpstr>
      <vt:lpstr>2 ЗАДАНИЕ</vt:lpstr>
      <vt:lpstr>3 ЗАДАНИЕ</vt:lpstr>
      <vt:lpstr>4 ЗАДАНИЕ</vt:lpstr>
      <vt:lpstr>5 ЗАДАНИЕ</vt:lpstr>
      <vt:lpstr>6 ЗАДАНИЕ </vt:lpstr>
      <vt:lpstr>ФИНАЛ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Оксана</cp:lastModifiedBy>
  <cp:revision>22</cp:revision>
  <dcterms:created xsi:type="dcterms:W3CDTF">2013-02-11T12:11:24Z</dcterms:created>
  <dcterms:modified xsi:type="dcterms:W3CDTF">2013-02-12T16:07:16Z</dcterms:modified>
</cp:coreProperties>
</file>