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1" r:id="rId4"/>
    <p:sldId id="30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5D765-F749-4706-AC52-CEB639573514}" type="doc">
      <dgm:prSet loTypeId="urn:microsoft.com/office/officeart/2005/8/layout/hierarchy1" loCatId="hierarchy" qsTypeId="urn:microsoft.com/office/officeart/2005/8/quickstyle/3d8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5BA5940-BA77-4953-B604-5952964DC3D5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$</a:t>
          </a:r>
          <a:endParaRPr lang="ru-RU" dirty="0"/>
        </a:p>
      </dgm:t>
    </dgm:pt>
    <dgm:pt modelId="{17433DB4-87A5-4308-A440-42B7CB01CDFF}" type="parTrans" cxnId="{345ED769-FA8F-48B2-8E11-C2D3920B8C9D}">
      <dgm:prSet/>
      <dgm:spPr/>
      <dgm:t>
        <a:bodyPr/>
        <a:lstStyle/>
        <a:p>
          <a:endParaRPr lang="ru-RU"/>
        </a:p>
      </dgm:t>
    </dgm:pt>
    <dgm:pt modelId="{0A62CC9A-5857-4106-8CDD-C0D9F81F7B9D}" type="sibTrans" cxnId="{345ED769-FA8F-48B2-8E11-C2D3920B8C9D}">
      <dgm:prSet/>
      <dgm:spPr/>
      <dgm:t>
        <a:bodyPr/>
        <a:lstStyle/>
        <a:p>
          <a:endParaRPr lang="ru-RU"/>
        </a:p>
      </dgm:t>
    </dgm:pt>
    <dgm:pt modelId="{3972F328-68C1-4936-9905-FA073310DF11}">
      <dgm:prSet phldrT="[Текст]"/>
      <dgm:spPr/>
      <dgm:t>
        <a:bodyPr/>
        <a:lstStyle/>
        <a:p>
          <a:r>
            <a:rPr lang="ru-RU" smtClean="0">
              <a:latin typeface="Arial"/>
              <a:cs typeface="Arial"/>
            </a:rPr>
            <a:t>?</a:t>
          </a:r>
          <a:endParaRPr lang="ru-RU" dirty="0"/>
        </a:p>
      </dgm:t>
    </dgm:pt>
    <dgm:pt modelId="{BF8A4C92-2E42-4FEC-8B22-0A2090D7AC1B}" type="parTrans" cxnId="{6F89B09E-E5A4-4C7C-B05B-A884C9EB0DFC}">
      <dgm:prSet/>
      <dgm:spPr/>
      <dgm:t>
        <a:bodyPr/>
        <a:lstStyle/>
        <a:p>
          <a:endParaRPr lang="ru-RU"/>
        </a:p>
      </dgm:t>
    </dgm:pt>
    <dgm:pt modelId="{8C96407F-2F2A-40BF-83AB-41CA25BE8645}" type="sibTrans" cxnId="{6F89B09E-E5A4-4C7C-B05B-A884C9EB0DFC}">
      <dgm:prSet/>
      <dgm:spPr/>
      <dgm:t>
        <a:bodyPr/>
        <a:lstStyle/>
        <a:p>
          <a:endParaRPr lang="ru-RU"/>
        </a:p>
      </dgm:t>
    </dgm:pt>
    <dgm:pt modelId="{A9C77E88-D48F-4542-BC8E-BF7A2CDB7320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%</a:t>
          </a:r>
          <a:endParaRPr lang="ru-RU" dirty="0"/>
        </a:p>
      </dgm:t>
    </dgm:pt>
    <dgm:pt modelId="{1ABDBB84-002E-4B99-B49B-2C71A17DFA31}" type="parTrans" cxnId="{D4C4F504-FACF-4AB5-B9B1-54376D71E1F4}">
      <dgm:prSet/>
      <dgm:spPr/>
      <dgm:t>
        <a:bodyPr/>
        <a:lstStyle/>
        <a:p>
          <a:endParaRPr lang="ru-RU"/>
        </a:p>
      </dgm:t>
    </dgm:pt>
    <dgm:pt modelId="{549913FF-E3FA-4184-B6E6-A0B951BFCB27}" type="sibTrans" cxnId="{D4C4F504-FACF-4AB5-B9B1-54376D71E1F4}">
      <dgm:prSet/>
      <dgm:spPr/>
      <dgm:t>
        <a:bodyPr/>
        <a:lstStyle/>
        <a:p>
          <a:endParaRPr lang="ru-RU"/>
        </a:p>
      </dgm:t>
    </dgm:pt>
    <dgm:pt modelId="{983EF2D9-6DC5-4EE0-A493-96C5822B5B88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%</a:t>
          </a:r>
          <a:endParaRPr lang="ru-RU" dirty="0"/>
        </a:p>
      </dgm:t>
    </dgm:pt>
    <dgm:pt modelId="{676AE753-E80D-4688-B375-02097695B808}" type="parTrans" cxnId="{FA8325C4-B6A6-44A9-A5AF-633BC58FE825}">
      <dgm:prSet/>
      <dgm:spPr/>
      <dgm:t>
        <a:bodyPr/>
        <a:lstStyle/>
        <a:p>
          <a:endParaRPr lang="ru-RU"/>
        </a:p>
      </dgm:t>
    </dgm:pt>
    <dgm:pt modelId="{564E7246-77C2-449A-983A-827BCD659778}" type="sibTrans" cxnId="{FA8325C4-B6A6-44A9-A5AF-633BC58FE825}">
      <dgm:prSet/>
      <dgm:spPr/>
      <dgm:t>
        <a:bodyPr/>
        <a:lstStyle/>
        <a:p>
          <a:endParaRPr lang="ru-RU"/>
        </a:p>
      </dgm:t>
    </dgm:pt>
    <dgm:pt modelId="{2A7172CF-4F53-4A09-B7F9-7F2C6D1A5D71}">
      <dgm:prSet phldrT="[Текст]"/>
      <dgm:spPr/>
      <dgm:t>
        <a:bodyPr/>
        <a:lstStyle/>
        <a:p>
          <a:r>
            <a:rPr lang="ru-RU" smtClean="0">
              <a:latin typeface="Arial"/>
              <a:cs typeface="Arial"/>
            </a:rPr>
            <a:t>?</a:t>
          </a:r>
          <a:endParaRPr lang="ru-RU" dirty="0"/>
        </a:p>
      </dgm:t>
    </dgm:pt>
    <dgm:pt modelId="{D73977B9-0419-48D8-863D-B30026029DDC}" type="parTrans" cxnId="{48C1079E-7BE0-4623-9AE8-286143C1A60A}">
      <dgm:prSet/>
      <dgm:spPr/>
      <dgm:t>
        <a:bodyPr/>
        <a:lstStyle/>
        <a:p>
          <a:endParaRPr lang="ru-RU"/>
        </a:p>
      </dgm:t>
    </dgm:pt>
    <dgm:pt modelId="{FE2B4F15-E9D7-4FA3-8890-A884A48597FD}" type="sibTrans" cxnId="{48C1079E-7BE0-4623-9AE8-286143C1A60A}">
      <dgm:prSet/>
      <dgm:spPr/>
      <dgm:t>
        <a:bodyPr/>
        <a:lstStyle/>
        <a:p>
          <a:endParaRPr lang="ru-RU"/>
        </a:p>
      </dgm:t>
    </dgm:pt>
    <dgm:pt modelId="{37B8720E-17F8-4254-9EBB-6EDF4829F1E4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%</a:t>
          </a:r>
          <a:endParaRPr lang="ru-RU" dirty="0"/>
        </a:p>
      </dgm:t>
    </dgm:pt>
    <dgm:pt modelId="{B7E6EC72-A6EA-4E2C-BB5A-E5CD239867A5}" type="parTrans" cxnId="{E180CCDA-A1B7-492E-B90F-EE7708FC6E98}">
      <dgm:prSet/>
      <dgm:spPr/>
      <dgm:t>
        <a:bodyPr/>
        <a:lstStyle/>
        <a:p>
          <a:endParaRPr lang="ru-RU"/>
        </a:p>
      </dgm:t>
    </dgm:pt>
    <dgm:pt modelId="{A5E0826C-7FF5-4A35-9F73-5F72AD446226}" type="sibTrans" cxnId="{E180CCDA-A1B7-492E-B90F-EE7708FC6E98}">
      <dgm:prSet/>
      <dgm:spPr/>
      <dgm:t>
        <a:bodyPr/>
        <a:lstStyle/>
        <a:p>
          <a:endParaRPr lang="ru-RU"/>
        </a:p>
      </dgm:t>
    </dgm:pt>
    <dgm:pt modelId="{8F331A63-571C-4051-A4C5-7C671594D6DD}" type="pres">
      <dgm:prSet presAssocID="{2EC5D765-F749-4706-AC52-CEB6395735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45EE41-214C-4D1C-8BD0-1466B2D095A7}" type="pres">
      <dgm:prSet presAssocID="{B5BA5940-BA77-4953-B604-5952964DC3D5}" presName="hierRoot1" presStyleCnt="0"/>
      <dgm:spPr/>
    </dgm:pt>
    <dgm:pt modelId="{F2C7C16D-920B-4206-923B-7423108D007A}" type="pres">
      <dgm:prSet presAssocID="{B5BA5940-BA77-4953-B604-5952964DC3D5}" presName="composite" presStyleCnt="0"/>
      <dgm:spPr/>
    </dgm:pt>
    <dgm:pt modelId="{54657F7B-F6C7-4249-B829-4E2D327B99CF}" type="pres">
      <dgm:prSet presAssocID="{B5BA5940-BA77-4953-B604-5952964DC3D5}" presName="background" presStyleLbl="node0" presStyleIdx="0" presStyleCnt="1"/>
      <dgm:spPr/>
    </dgm:pt>
    <dgm:pt modelId="{8AA8AB5A-A6DC-4171-8496-45AFA425B10C}" type="pres">
      <dgm:prSet presAssocID="{B5BA5940-BA77-4953-B604-5952964DC3D5}" presName="text" presStyleLbl="fgAcc0" presStyleIdx="0" presStyleCnt="1" custLinFactNeighborX="-16499" custLinFactNeighborY="191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162B8F-3834-48C0-AE62-D5CF9B261F64}" type="pres">
      <dgm:prSet presAssocID="{B5BA5940-BA77-4953-B604-5952964DC3D5}" presName="hierChild2" presStyleCnt="0"/>
      <dgm:spPr/>
    </dgm:pt>
    <dgm:pt modelId="{08F19EDA-05FC-4186-8DAD-05575BC9FC50}" type="pres">
      <dgm:prSet presAssocID="{BF8A4C92-2E42-4FEC-8B22-0A2090D7AC1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B2F4163-DC9F-4AF8-ADB7-F610377A533B}" type="pres">
      <dgm:prSet presAssocID="{3972F328-68C1-4936-9905-FA073310DF11}" presName="hierRoot2" presStyleCnt="0"/>
      <dgm:spPr/>
    </dgm:pt>
    <dgm:pt modelId="{6B95F4BF-50BB-473A-800D-24EACE552469}" type="pres">
      <dgm:prSet presAssocID="{3972F328-68C1-4936-9905-FA073310DF11}" presName="composite2" presStyleCnt="0"/>
      <dgm:spPr/>
    </dgm:pt>
    <dgm:pt modelId="{9E2774B6-5192-4BD1-A3E9-2F538D36BA2E}" type="pres">
      <dgm:prSet presAssocID="{3972F328-68C1-4936-9905-FA073310DF11}" presName="background2" presStyleLbl="node2" presStyleIdx="0" presStyleCnt="2"/>
      <dgm:spPr/>
    </dgm:pt>
    <dgm:pt modelId="{6BC49F61-9A28-43F7-905B-ED77B47EAD69}" type="pres">
      <dgm:prSet presAssocID="{3972F328-68C1-4936-9905-FA073310DF1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1D03DB-04B2-4D6A-909B-BDAA64C161A5}" type="pres">
      <dgm:prSet presAssocID="{3972F328-68C1-4936-9905-FA073310DF11}" presName="hierChild3" presStyleCnt="0"/>
      <dgm:spPr/>
    </dgm:pt>
    <dgm:pt modelId="{BB95AAFE-7A88-4E9B-B935-17B5EE5AA93A}" type="pres">
      <dgm:prSet presAssocID="{1ABDBB84-002E-4B99-B49B-2C71A17DFA31}" presName="Name17" presStyleLbl="parChTrans1D3" presStyleIdx="0" presStyleCnt="3"/>
      <dgm:spPr/>
      <dgm:t>
        <a:bodyPr/>
        <a:lstStyle/>
        <a:p>
          <a:endParaRPr lang="ru-RU"/>
        </a:p>
      </dgm:t>
    </dgm:pt>
    <dgm:pt modelId="{009579E4-1A86-44FD-A55D-58829D38E70C}" type="pres">
      <dgm:prSet presAssocID="{A9C77E88-D48F-4542-BC8E-BF7A2CDB7320}" presName="hierRoot3" presStyleCnt="0"/>
      <dgm:spPr/>
    </dgm:pt>
    <dgm:pt modelId="{6C473B50-E887-4642-AE61-624D81798533}" type="pres">
      <dgm:prSet presAssocID="{A9C77E88-D48F-4542-BC8E-BF7A2CDB7320}" presName="composite3" presStyleCnt="0"/>
      <dgm:spPr/>
    </dgm:pt>
    <dgm:pt modelId="{989652DD-9D34-42B3-8458-3CAE14AB04CC}" type="pres">
      <dgm:prSet presAssocID="{A9C77E88-D48F-4542-BC8E-BF7A2CDB7320}" presName="background3" presStyleLbl="node3" presStyleIdx="0" presStyleCnt="3"/>
      <dgm:spPr/>
    </dgm:pt>
    <dgm:pt modelId="{3D5BF969-A375-4ACA-8D55-FBDC90C5EF3B}" type="pres">
      <dgm:prSet presAssocID="{A9C77E88-D48F-4542-BC8E-BF7A2CDB732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5172EA-06B9-4ED7-B93F-BBDA1AF3B33E}" type="pres">
      <dgm:prSet presAssocID="{A9C77E88-D48F-4542-BC8E-BF7A2CDB7320}" presName="hierChild4" presStyleCnt="0"/>
      <dgm:spPr/>
    </dgm:pt>
    <dgm:pt modelId="{17E28A39-CF5C-41FF-9B87-F62CAD400775}" type="pres">
      <dgm:prSet presAssocID="{676AE753-E80D-4688-B375-02097695B808}" presName="Name17" presStyleLbl="parChTrans1D3" presStyleIdx="1" presStyleCnt="3"/>
      <dgm:spPr/>
      <dgm:t>
        <a:bodyPr/>
        <a:lstStyle/>
        <a:p>
          <a:endParaRPr lang="ru-RU"/>
        </a:p>
      </dgm:t>
    </dgm:pt>
    <dgm:pt modelId="{D550CB97-CDE1-4C68-A1A0-6A0DFF733BF0}" type="pres">
      <dgm:prSet presAssocID="{983EF2D9-6DC5-4EE0-A493-96C5822B5B88}" presName="hierRoot3" presStyleCnt="0"/>
      <dgm:spPr/>
    </dgm:pt>
    <dgm:pt modelId="{DFE49634-4C7A-41CB-8888-E4F7D0A4EE53}" type="pres">
      <dgm:prSet presAssocID="{983EF2D9-6DC5-4EE0-A493-96C5822B5B88}" presName="composite3" presStyleCnt="0"/>
      <dgm:spPr/>
    </dgm:pt>
    <dgm:pt modelId="{CED9A2B5-E82A-4FE7-8B77-B8E060BBC483}" type="pres">
      <dgm:prSet presAssocID="{983EF2D9-6DC5-4EE0-A493-96C5822B5B88}" presName="background3" presStyleLbl="node3" presStyleIdx="1" presStyleCnt="3"/>
      <dgm:spPr/>
    </dgm:pt>
    <dgm:pt modelId="{BB3530A1-6CFD-4922-A859-558E718EF12B}" type="pres">
      <dgm:prSet presAssocID="{983EF2D9-6DC5-4EE0-A493-96C5822B5B8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09D4F1-5B82-4213-8CDF-175FFFED86D4}" type="pres">
      <dgm:prSet presAssocID="{983EF2D9-6DC5-4EE0-A493-96C5822B5B88}" presName="hierChild4" presStyleCnt="0"/>
      <dgm:spPr/>
    </dgm:pt>
    <dgm:pt modelId="{63BDBD38-3A15-4DA7-A6DA-5E65BB1617C8}" type="pres">
      <dgm:prSet presAssocID="{D73977B9-0419-48D8-863D-B30026029DD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0E99C48-8BA7-4FDA-B450-7653F6889E43}" type="pres">
      <dgm:prSet presAssocID="{2A7172CF-4F53-4A09-B7F9-7F2C6D1A5D71}" presName="hierRoot2" presStyleCnt="0"/>
      <dgm:spPr/>
    </dgm:pt>
    <dgm:pt modelId="{B93CF4AA-62CC-41EB-A76D-F46D64B296B4}" type="pres">
      <dgm:prSet presAssocID="{2A7172CF-4F53-4A09-B7F9-7F2C6D1A5D71}" presName="composite2" presStyleCnt="0"/>
      <dgm:spPr/>
    </dgm:pt>
    <dgm:pt modelId="{5AEAAD29-49C4-4BDE-8E42-24B484821507}" type="pres">
      <dgm:prSet presAssocID="{2A7172CF-4F53-4A09-B7F9-7F2C6D1A5D71}" presName="background2" presStyleLbl="node2" presStyleIdx="1" presStyleCnt="2"/>
      <dgm:spPr/>
    </dgm:pt>
    <dgm:pt modelId="{9EAD5F74-1EE8-479B-8D25-966A4D164084}" type="pres">
      <dgm:prSet presAssocID="{2A7172CF-4F53-4A09-B7F9-7F2C6D1A5D7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D8D28C-6B6F-4838-BD02-14F4AB983535}" type="pres">
      <dgm:prSet presAssocID="{2A7172CF-4F53-4A09-B7F9-7F2C6D1A5D71}" presName="hierChild3" presStyleCnt="0"/>
      <dgm:spPr/>
    </dgm:pt>
    <dgm:pt modelId="{DC2CEB46-7E10-4F2A-B691-BFC7BCA846B5}" type="pres">
      <dgm:prSet presAssocID="{B7E6EC72-A6EA-4E2C-BB5A-E5CD239867A5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C005A7F-974F-4BE3-8B03-BD50C2A4E5B9}" type="pres">
      <dgm:prSet presAssocID="{37B8720E-17F8-4254-9EBB-6EDF4829F1E4}" presName="hierRoot3" presStyleCnt="0"/>
      <dgm:spPr/>
    </dgm:pt>
    <dgm:pt modelId="{04DFE079-53F1-4123-83D8-023B984E0695}" type="pres">
      <dgm:prSet presAssocID="{37B8720E-17F8-4254-9EBB-6EDF4829F1E4}" presName="composite3" presStyleCnt="0"/>
      <dgm:spPr/>
    </dgm:pt>
    <dgm:pt modelId="{EE026329-6949-43C2-A027-83FA3CCB7F8B}" type="pres">
      <dgm:prSet presAssocID="{37B8720E-17F8-4254-9EBB-6EDF4829F1E4}" presName="background3" presStyleLbl="node3" presStyleIdx="2" presStyleCnt="3"/>
      <dgm:spPr/>
    </dgm:pt>
    <dgm:pt modelId="{F8A68A62-BF0B-4017-B8D2-2B26B5C8331F}" type="pres">
      <dgm:prSet presAssocID="{37B8720E-17F8-4254-9EBB-6EDF4829F1E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9C0792-F80C-4C3F-8296-D21B94D5D470}" type="pres">
      <dgm:prSet presAssocID="{37B8720E-17F8-4254-9EBB-6EDF4829F1E4}" presName="hierChild4" presStyleCnt="0"/>
      <dgm:spPr/>
    </dgm:pt>
  </dgm:ptLst>
  <dgm:cxnLst>
    <dgm:cxn modelId="{6F89B09E-E5A4-4C7C-B05B-A884C9EB0DFC}" srcId="{B5BA5940-BA77-4953-B604-5952964DC3D5}" destId="{3972F328-68C1-4936-9905-FA073310DF11}" srcOrd="0" destOrd="0" parTransId="{BF8A4C92-2E42-4FEC-8B22-0A2090D7AC1B}" sibTransId="{8C96407F-2F2A-40BF-83AB-41CA25BE8645}"/>
    <dgm:cxn modelId="{D6C026D3-2119-42D0-978F-6D25A6F21531}" type="presOf" srcId="{A9C77E88-D48F-4542-BC8E-BF7A2CDB7320}" destId="{3D5BF969-A375-4ACA-8D55-FBDC90C5EF3B}" srcOrd="0" destOrd="0" presId="urn:microsoft.com/office/officeart/2005/8/layout/hierarchy1"/>
    <dgm:cxn modelId="{E180CCDA-A1B7-492E-B90F-EE7708FC6E98}" srcId="{2A7172CF-4F53-4A09-B7F9-7F2C6D1A5D71}" destId="{37B8720E-17F8-4254-9EBB-6EDF4829F1E4}" srcOrd="0" destOrd="0" parTransId="{B7E6EC72-A6EA-4E2C-BB5A-E5CD239867A5}" sibTransId="{A5E0826C-7FF5-4A35-9F73-5F72AD446226}"/>
    <dgm:cxn modelId="{48C1079E-7BE0-4623-9AE8-286143C1A60A}" srcId="{B5BA5940-BA77-4953-B604-5952964DC3D5}" destId="{2A7172CF-4F53-4A09-B7F9-7F2C6D1A5D71}" srcOrd="1" destOrd="0" parTransId="{D73977B9-0419-48D8-863D-B30026029DDC}" sibTransId="{FE2B4F15-E9D7-4FA3-8890-A884A48597FD}"/>
    <dgm:cxn modelId="{8FC3D41F-D517-42EE-B31C-A63726FF5CF0}" type="presOf" srcId="{3972F328-68C1-4936-9905-FA073310DF11}" destId="{6BC49F61-9A28-43F7-905B-ED77B47EAD69}" srcOrd="0" destOrd="0" presId="urn:microsoft.com/office/officeart/2005/8/layout/hierarchy1"/>
    <dgm:cxn modelId="{FA8325C4-B6A6-44A9-A5AF-633BC58FE825}" srcId="{3972F328-68C1-4936-9905-FA073310DF11}" destId="{983EF2D9-6DC5-4EE0-A493-96C5822B5B88}" srcOrd="1" destOrd="0" parTransId="{676AE753-E80D-4688-B375-02097695B808}" sibTransId="{564E7246-77C2-449A-983A-827BCD659778}"/>
    <dgm:cxn modelId="{B58C82DB-FF75-45EE-AE48-99604099EC07}" type="presOf" srcId="{BF8A4C92-2E42-4FEC-8B22-0A2090D7AC1B}" destId="{08F19EDA-05FC-4186-8DAD-05575BC9FC50}" srcOrd="0" destOrd="0" presId="urn:microsoft.com/office/officeart/2005/8/layout/hierarchy1"/>
    <dgm:cxn modelId="{11883073-A963-457F-85C4-3E57333C1CF0}" type="presOf" srcId="{B7E6EC72-A6EA-4E2C-BB5A-E5CD239867A5}" destId="{DC2CEB46-7E10-4F2A-B691-BFC7BCA846B5}" srcOrd="0" destOrd="0" presId="urn:microsoft.com/office/officeart/2005/8/layout/hierarchy1"/>
    <dgm:cxn modelId="{04F581C0-C999-46F8-8616-1C1234A78073}" type="presOf" srcId="{D73977B9-0419-48D8-863D-B30026029DDC}" destId="{63BDBD38-3A15-4DA7-A6DA-5E65BB1617C8}" srcOrd="0" destOrd="0" presId="urn:microsoft.com/office/officeart/2005/8/layout/hierarchy1"/>
    <dgm:cxn modelId="{9F3E8175-36A1-4203-BF2D-05BA72DB176A}" type="presOf" srcId="{983EF2D9-6DC5-4EE0-A493-96C5822B5B88}" destId="{BB3530A1-6CFD-4922-A859-558E718EF12B}" srcOrd="0" destOrd="0" presId="urn:microsoft.com/office/officeart/2005/8/layout/hierarchy1"/>
    <dgm:cxn modelId="{98DF20DD-50E5-44D2-8DAE-F999276E49C6}" type="presOf" srcId="{37B8720E-17F8-4254-9EBB-6EDF4829F1E4}" destId="{F8A68A62-BF0B-4017-B8D2-2B26B5C8331F}" srcOrd="0" destOrd="0" presId="urn:microsoft.com/office/officeart/2005/8/layout/hierarchy1"/>
    <dgm:cxn modelId="{D4C4F504-FACF-4AB5-B9B1-54376D71E1F4}" srcId="{3972F328-68C1-4936-9905-FA073310DF11}" destId="{A9C77E88-D48F-4542-BC8E-BF7A2CDB7320}" srcOrd="0" destOrd="0" parTransId="{1ABDBB84-002E-4B99-B49B-2C71A17DFA31}" sibTransId="{549913FF-E3FA-4184-B6E6-A0B951BFCB27}"/>
    <dgm:cxn modelId="{9E4B295E-AAEE-4205-BD48-CCFA1A5A931F}" type="presOf" srcId="{2EC5D765-F749-4706-AC52-CEB639573514}" destId="{8F331A63-571C-4051-A4C5-7C671594D6DD}" srcOrd="0" destOrd="0" presId="urn:microsoft.com/office/officeart/2005/8/layout/hierarchy1"/>
    <dgm:cxn modelId="{61E75D96-E62E-4BD4-B5C9-F7157057F019}" type="presOf" srcId="{B5BA5940-BA77-4953-B604-5952964DC3D5}" destId="{8AA8AB5A-A6DC-4171-8496-45AFA425B10C}" srcOrd="0" destOrd="0" presId="urn:microsoft.com/office/officeart/2005/8/layout/hierarchy1"/>
    <dgm:cxn modelId="{6280766D-5B98-4A9D-B457-6C5AF1CA3D10}" type="presOf" srcId="{2A7172CF-4F53-4A09-B7F9-7F2C6D1A5D71}" destId="{9EAD5F74-1EE8-479B-8D25-966A4D164084}" srcOrd="0" destOrd="0" presId="urn:microsoft.com/office/officeart/2005/8/layout/hierarchy1"/>
    <dgm:cxn modelId="{345ED769-FA8F-48B2-8E11-C2D3920B8C9D}" srcId="{2EC5D765-F749-4706-AC52-CEB639573514}" destId="{B5BA5940-BA77-4953-B604-5952964DC3D5}" srcOrd="0" destOrd="0" parTransId="{17433DB4-87A5-4308-A440-42B7CB01CDFF}" sibTransId="{0A62CC9A-5857-4106-8CDD-C0D9F81F7B9D}"/>
    <dgm:cxn modelId="{12EE1CF1-33EA-47D4-BC6D-B9E377890669}" type="presOf" srcId="{1ABDBB84-002E-4B99-B49B-2C71A17DFA31}" destId="{BB95AAFE-7A88-4E9B-B935-17B5EE5AA93A}" srcOrd="0" destOrd="0" presId="urn:microsoft.com/office/officeart/2005/8/layout/hierarchy1"/>
    <dgm:cxn modelId="{809E1319-8F7F-4FC5-A3E2-37818CB75169}" type="presOf" srcId="{676AE753-E80D-4688-B375-02097695B808}" destId="{17E28A39-CF5C-41FF-9B87-F62CAD400775}" srcOrd="0" destOrd="0" presId="urn:microsoft.com/office/officeart/2005/8/layout/hierarchy1"/>
    <dgm:cxn modelId="{80246B89-760A-48F6-BB9F-99D329F8FC32}" type="presParOf" srcId="{8F331A63-571C-4051-A4C5-7C671594D6DD}" destId="{AF45EE41-214C-4D1C-8BD0-1466B2D095A7}" srcOrd="0" destOrd="0" presId="urn:microsoft.com/office/officeart/2005/8/layout/hierarchy1"/>
    <dgm:cxn modelId="{CC6A9E16-F780-4208-B6D8-6E9FB795154C}" type="presParOf" srcId="{AF45EE41-214C-4D1C-8BD0-1466B2D095A7}" destId="{F2C7C16D-920B-4206-923B-7423108D007A}" srcOrd="0" destOrd="0" presId="urn:microsoft.com/office/officeart/2005/8/layout/hierarchy1"/>
    <dgm:cxn modelId="{24850C28-7117-410D-ADFB-D0DD0E7C4E40}" type="presParOf" srcId="{F2C7C16D-920B-4206-923B-7423108D007A}" destId="{54657F7B-F6C7-4249-B829-4E2D327B99CF}" srcOrd="0" destOrd="0" presId="urn:microsoft.com/office/officeart/2005/8/layout/hierarchy1"/>
    <dgm:cxn modelId="{ABB04183-7516-481B-8E2C-676B83E8571A}" type="presParOf" srcId="{F2C7C16D-920B-4206-923B-7423108D007A}" destId="{8AA8AB5A-A6DC-4171-8496-45AFA425B10C}" srcOrd="1" destOrd="0" presId="urn:microsoft.com/office/officeart/2005/8/layout/hierarchy1"/>
    <dgm:cxn modelId="{E0EB75C2-0C18-4B8E-8D30-C901521242F7}" type="presParOf" srcId="{AF45EE41-214C-4D1C-8BD0-1466B2D095A7}" destId="{4F162B8F-3834-48C0-AE62-D5CF9B261F64}" srcOrd="1" destOrd="0" presId="urn:microsoft.com/office/officeart/2005/8/layout/hierarchy1"/>
    <dgm:cxn modelId="{C4A08A9E-BAB4-43ED-9457-501B2B42F627}" type="presParOf" srcId="{4F162B8F-3834-48C0-AE62-D5CF9B261F64}" destId="{08F19EDA-05FC-4186-8DAD-05575BC9FC50}" srcOrd="0" destOrd="0" presId="urn:microsoft.com/office/officeart/2005/8/layout/hierarchy1"/>
    <dgm:cxn modelId="{C4D21DB5-9CC7-40FF-9B7F-130C4D45193F}" type="presParOf" srcId="{4F162B8F-3834-48C0-AE62-D5CF9B261F64}" destId="{3B2F4163-DC9F-4AF8-ADB7-F610377A533B}" srcOrd="1" destOrd="0" presId="urn:microsoft.com/office/officeart/2005/8/layout/hierarchy1"/>
    <dgm:cxn modelId="{026D32BE-1B3E-416B-B49C-141B0E940904}" type="presParOf" srcId="{3B2F4163-DC9F-4AF8-ADB7-F610377A533B}" destId="{6B95F4BF-50BB-473A-800D-24EACE552469}" srcOrd="0" destOrd="0" presId="urn:microsoft.com/office/officeart/2005/8/layout/hierarchy1"/>
    <dgm:cxn modelId="{CEA5024A-9D72-4CFD-9CE6-75E908CCB4D3}" type="presParOf" srcId="{6B95F4BF-50BB-473A-800D-24EACE552469}" destId="{9E2774B6-5192-4BD1-A3E9-2F538D36BA2E}" srcOrd="0" destOrd="0" presId="urn:microsoft.com/office/officeart/2005/8/layout/hierarchy1"/>
    <dgm:cxn modelId="{D0DBDC93-AF4F-46F0-BF38-66391DAC2401}" type="presParOf" srcId="{6B95F4BF-50BB-473A-800D-24EACE552469}" destId="{6BC49F61-9A28-43F7-905B-ED77B47EAD69}" srcOrd="1" destOrd="0" presId="urn:microsoft.com/office/officeart/2005/8/layout/hierarchy1"/>
    <dgm:cxn modelId="{D5B0FFDB-A87F-46A5-8A8E-E56DA0883A72}" type="presParOf" srcId="{3B2F4163-DC9F-4AF8-ADB7-F610377A533B}" destId="{DF1D03DB-04B2-4D6A-909B-BDAA64C161A5}" srcOrd="1" destOrd="0" presId="urn:microsoft.com/office/officeart/2005/8/layout/hierarchy1"/>
    <dgm:cxn modelId="{3618D225-6CE1-4E9A-80AE-204C6B4CA0C9}" type="presParOf" srcId="{DF1D03DB-04B2-4D6A-909B-BDAA64C161A5}" destId="{BB95AAFE-7A88-4E9B-B935-17B5EE5AA93A}" srcOrd="0" destOrd="0" presId="urn:microsoft.com/office/officeart/2005/8/layout/hierarchy1"/>
    <dgm:cxn modelId="{F25F1E64-D85C-48BE-860C-27B60277A089}" type="presParOf" srcId="{DF1D03DB-04B2-4D6A-909B-BDAA64C161A5}" destId="{009579E4-1A86-44FD-A55D-58829D38E70C}" srcOrd="1" destOrd="0" presId="urn:microsoft.com/office/officeart/2005/8/layout/hierarchy1"/>
    <dgm:cxn modelId="{401007BF-212B-4EE0-B81E-2800D963ED41}" type="presParOf" srcId="{009579E4-1A86-44FD-A55D-58829D38E70C}" destId="{6C473B50-E887-4642-AE61-624D81798533}" srcOrd="0" destOrd="0" presId="urn:microsoft.com/office/officeart/2005/8/layout/hierarchy1"/>
    <dgm:cxn modelId="{081B7A25-B644-4508-A382-5C194323AF66}" type="presParOf" srcId="{6C473B50-E887-4642-AE61-624D81798533}" destId="{989652DD-9D34-42B3-8458-3CAE14AB04CC}" srcOrd="0" destOrd="0" presId="urn:microsoft.com/office/officeart/2005/8/layout/hierarchy1"/>
    <dgm:cxn modelId="{B8EC2A92-7F18-46E3-961F-2313A2947547}" type="presParOf" srcId="{6C473B50-E887-4642-AE61-624D81798533}" destId="{3D5BF969-A375-4ACA-8D55-FBDC90C5EF3B}" srcOrd="1" destOrd="0" presId="urn:microsoft.com/office/officeart/2005/8/layout/hierarchy1"/>
    <dgm:cxn modelId="{D3036EC3-36BA-40AE-844B-8BBA4C7E1D8F}" type="presParOf" srcId="{009579E4-1A86-44FD-A55D-58829D38E70C}" destId="{A25172EA-06B9-4ED7-B93F-BBDA1AF3B33E}" srcOrd="1" destOrd="0" presId="urn:microsoft.com/office/officeart/2005/8/layout/hierarchy1"/>
    <dgm:cxn modelId="{439771EF-4464-4FA0-975D-4ECE755723E0}" type="presParOf" srcId="{DF1D03DB-04B2-4D6A-909B-BDAA64C161A5}" destId="{17E28A39-CF5C-41FF-9B87-F62CAD400775}" srcOrd="2" destOrd="0" presId="urn:microsoft.com/office/officeart/2005/8/layout/hierarchy1"/>
    <dgm:cxn modelId="{C7CB6C5C-CCCC-4E2D-923B-A351D8F8533E}" type="presParOf" srcId="{DF1D03DB-04B2-4D6A-909B-BDAA64C161A5}" destId="{D550CB97-CDE1-4C68-A1A0-6A0DFF733BF0}" srcOrd="3" destOrd="0" presId="urn:microsoft.com/office/officeart/2005/8/layout/hierarchy1"/>
    <dgm:cxn modelId="{FC1A9AC5-5F6D-44D1-9CAA-9E885E777119}" type="presParOf" srcId="{D550CB97-CDE1-4C68-A1A0-6A0DFF733BF0}" destId="{DFE49634-4C7A-41CB-8888-E4F7D0A4EE53}" srcOrd="0" destOrd="0" presId="urn:microsoft.com/office/officeart/2005/8/layout/hierarchy1"/>
    <dgm:cxn modelId="{AA87F8F7-888E-4EA2-B5A0-71153BD19845}" type="presParOf" srcId="{DFE49634-4C7A-41CB-8888-E4F7D0A4EE53}" destId="{CED9A2B5-E82A-4FE7-8B77-B8E060BBC483}" srcOrd="0" destOrd="0" presId="urn:microsoft.com/office/officeart/2005/8/layout/hierarchy1"/>
    <dgm:cxn modelId="{0848C793-7454-429F-82DD-AAA534F1D9C5}" type="presParOf" srcId="{DFE49634-4C7A-41CB-8888-E4F7D0A4EE53}" destId="{BB3530A1-6CFD-4922-A859-558E718EF12B}" srcOrd="1" destOrd="0" presId="urn:microsoft.com/office/officeart/2005/8/layout/hierarchy1"/>
    <dgm:cxn modelId="{74F75330-98F6-4868-A886-8B1AFF3695F2}" type="presParOf" srcId="{D550CB97-CDE1-4C68-A1A0-6A0DFF733BF0}" destId="{B309D4F1-5B82-4213-8CDF-175FFFED86D4}" srcOrd="1" destOrd="0" presId="urn:microsoft.com/office/officeart/2005/8/layout/hierarchy1"/>
    <dgm:cxn modelId="{C466557D-DCE7-4C2F-A1E6-A7F239E5A9DB}" type="presParOf" srcId="{4F162B8F-3834-48C0-AE62-D5CF9B261F64}" destId="{63BDBD38-3A15-4DA7-A6DA-5E65BB1617C8}" srcOrd="2" destOrd="0" presId="urn:microsoft.com/office/officeart/2005/8/layout/hierarchy1"/>
    <dgm:cxn modelId="{BC9FA262-2DBA-42E1-8CF7-A1D603427E2A}" type="presParOf" srcId="{4F162B8F-3834-48C0-AE62-D5CF9B261F64}" destId="{30E99C48-8BA7-4FDA-B450-7653F6889E43}" srcOrd="3" destOrd="0" presId="urn:microsoft.com/office/officeart/2005/8/layout/hierarchy1"/>
    <dgm:cxn modelId="{0B1543AB-E055-42DE-A4DD-917F428A30E4}" type="presParOf" srcId="{30E99C48-8BA7-4FDA-B450-7653F6889E43}" destId="{B93CF4AA-62CC-41EB-A76D-F46D64B296B4}" srcOrd="0" destOrd="0" presId="urn:microsoft.com/office/officeart/2005/8/layout/hierarchy1"/>
    <dgm:cxn modelId="{24B745D6-5A0E-4368-BBDA-9E9DAFD605A2}" type="presParOf" srcId="{B93CF4AA-62CC-41EB-A76D-F46D64B296B4}" destId="{5AEAAD29-49C4-4BDE-8E42-24B484821507}" srcOrd="0" destOrd="0" presId="urn:microsoft.com/office/officeart/2005/8/layout/hierarchy1"/>
    <dgm:cxn modelId="{61E8E456-4513-4592-B6D1-476D3368AF90}" type="presParOf" srcId="{B93CF4AA-62CC-41EB-A76D-F46D64B296B4}" destId="{9EAD5F74-1EE8-479B-8D25-966A4D164084}" srcOrd="1" destOrd="0" presId="urn:microsoft.com/office/officeart/2005/8/layout/hierarchy1"/>
    <dgm:cxn modelId="{0C563625-7CE1-4A40-9653-4359122A9F82}" type="presParOf" srcId="{30E99C48-8BA7-4FDA-B450-7653F6889E43}" destId="{43D8D28C-6B6F-4838-BD02-14F4AB983535}" srcOrd="1" destOrd="0" presId="urn:microsoft.com/office/officeart/2005/8/layout/hierarchy1"/>
    <dgm:cxn modelId="{F0C55E77-38D1-47F9-A18B-4A23A8873951}" type="presParOf" srcId="{43D8D28C-6B6F-4838-BD02-14F4AB983535}" destId="{DC2CEB46-7E10-4F2A-B691-BFC7BCA846B5}" srcOrd="0" destOrd="0" presId="urn:microsoft.com/office/officeart/2005/8/layout/hierarchy1"/>
    <dgm:cxn modelId="{CBFFF04A-87CE-4592-984F-A655C1727B4A}" type="presParOf" srcId="{43D8D28C-6B6F-4838-BD02-14F4AB983535}" destId="{3C005A7F-974F-4BE3-8B03-BD50C2A4E5B9}" srcOrd="1" destOrd="0" presId="urn:microsoft.com/office/officeart/2005/8/layout/hierarchy1"/>
    <dgm:cxn modelId="{BFD68842-D3C8-4693-A592-11B9CFAB3894}" type="presParOf" srcId="{3C005A7F-974F-4BE3-8B03-BD50C2A4E5B9}" destId="{04DFE079-53F1-4123-83D8-023B984E0695}" srcOrd="0" destOrd="0" presId="urn:microsoft.com/office/officeart/2005/8/layout/hierarchy1"/>
    <dgm:cxn modelId="{5BE13C49-3169-45E0-AE5F-8DCC07278642}" type="presParOf" srcId="{04DFE079-53F1-4123-83D8-023B984E0695}" destId="{EE026329-6949-43C2-A027-83FA3CCB7F8B}" srcOrd="0" destOrd="0" presId="urn:microsoft.com/office/officeart/2005/8/layout/hierarchy1"/>
    <dgm:cxn modelId="{46F68CCD-F53E-45D0-B18E-BA48F4F5D1E6}" type="presParOf" srcId="{04DFE079-53F1-4123-83D8-023B984E0695}" destId="{F8A68A62-BF0B-4017-B8D2-2B26B5C8331F}" srcOrd="1" destOrd="0" presId="urn:microsoft.com/office/officeart/2005/8/layout/hierarchy1"/>
    <dgm:cxn modelId="{190115F9-1714-4029-960C-8CDE4F499D7E}" type="presParOf" srcId="{3C005A7F-974F-4BE3-8B03-BD50C2A4E5B9}" destId="{399C0792-F80C-4C3F-8296-D21B94D5D470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C12567-4B5C-485B-BF81-CCE3F3E7DEA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8C27C5A-251F-4BA4-9843-800AB503B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3" Type="http://schemas.openxmlformats.org/officeDocument/2006/relationships/slide" Target="slide6.xml"/><Relationship Id="rId21" Type="http://schemas.openxmlformats.org/officeDocument/2006/relationships/slide" Target="slide31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23" Type="http://schemas.openxmlformats.org/officeDocument/2006/relationships/slide" Target="slide37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Wave2">
              <a:avLst/>
            </a:prstTxWarp>
            <a:normAutofit fontScale="9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ИГРА «МАТЕМАТИК-БИЗНЕСМЕН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1785918" y="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6        Цена 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Лиса купила у пчел 100 кг меда за 1000 р., а на рынке стала продавать его по 12 р. за килограмм. Какой доход получит лиса, когда продаст весь мед?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1       Цена 100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Коля печет пирожки и продает их на рынке. В первый день он продал 100 пирожков по цене 1 р. за один пирожок. На следующий день он снизил цену на 10% и продал 110 пирожков. В какой день он заработал больше денег?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2       Цена 100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Бизнесмен положил в банк  1 00000 р. Через год он забрал из банка 150000 р. Сколько % составила прибыль?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3      Цена 100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000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Допустим, что выручка от продажи продукции, выпускаемой неким предприятием,  составила 50000 р. При этом  было израсходовано:</a:t>
            </a:r>
          </a:p>
          <a:p>
            <a:pPr marL="36000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сырье                        20 тыс.р.;</a:t>
            </a:r>
          </a:p>
          <a:p>
            <a:pPr marL="36000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топливо                     1,5 тыс.р.;</a:t>
            </a:r>
          </a:p>
          <a:p>
            <a:pPr marL="36000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заработная плата          14,5 тыс.р.;</a:t>
            </a:r>
          </a:p>
          <a:p>
            <a:pPr marL="36000">
              <a:lnSpc>
                <a:spcPct val="110000"/>
              </a:lnSpc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Кредиты, налоги           4,5 тыс.р.</a:t>
            </a:r>
          </a:p>
          <a:p>
            <a:pPr marL="36000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ИТОГО:                         40,5 тыс.р.</a:t>
            </a:r>
          </a:p>
          <a:p>
            <a:pPr marL="36000"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Какова прибыль предприятия и его рентабельность?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4       Цена 100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Бабуля продавала на рынке щенка. Мимо шли три парня, собрали по 100 р. и купили его за 300 р. Парни ушли, а бабуля подумала, что продала щенка очень дорого. Она попросила мальчика догнать парней и вернуть им 50 р. Мальчик подумал: «А как же парни разделят между собой эти деньги? Отдам я им 30 р., а себе возьму 20 р. Так он и сделал. Получилось, что каждый парень заплатил по 90 р., т.е. все вместе они отдали 270 р., 20 р. осталось у мальчика, т.е. всего 290. Куда делись 10 р.?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86644" y="607218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5      Цена 100 р.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Два мальчика решили купить книгу. Одному из них не хватало 5 р., а второму – 1 р. Они сложили деньги, но их все равно не хватало. Сколько стоила книга?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1    Цена 150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Отец обещал сыну за каждую правильно решенную задачу бросать в копилку по 12 р., а за каждую неправильно решенную задачу сын должен возвращать отцу по 10 р. После того как было решено 20 задач, у сына в копилке оставалось 86 р. Сколько задач сын решил правильно, а сколько неправильно?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2    Цена 150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 продаете лимонад. Затраты на производство и реализацию 1 стакана лимонада составляют 30 к. По цене 60 к. можно реализовать 130 стаканов в день, а по цене 50 к. – 200 стаканов. Какую цену вы должны назначить, если хотите получить больше прибыли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3     Цена 150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358246" cy="5500726"/>
          </a:xfrm>
        </p:spPr>
        <p:txBody>
          <a:bodyPr>
            <a:noAutofit/>
          </a:bodyPr>
          <a:lstStyle/>
          <a:p>
            <a:pPr marL="36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Девочка решила помочь маме, приготовив ужин: сделать салат, картофельное пюре и котлеты. До прихода мамы оставался 1 час. Девочка знала, что приготовление блюд отнимает разное время.</a:t>
            </a:r>
          </a:p>
          <a:p>
            <a:pPr marL="36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мин- мытье овощей</a:t>
            </a:r>
          </a:p>
          <a:p>
            <a:pPr marL="36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мин – их резка</a:t>
            </a:r>
          </a:p>
          <a:p>
            <a:pPr marL="36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мин- очистка картофеля</a:t>
            </a:r>
          </a:p>
          <a:p>
            <a:pPr marL="36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 мин- его варка</a:t>
            </a:r>
          </a:p>
          <a:p>
            <a:pPr marL="36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мин-  приготовление пюре</a:t>
            </a:r>
          </a:p>
          <a:p>
            <a:pPr marL="36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мин- приготовление котлет из фарша</a:t>
            </a:r>
          </a:p>
          <a:p>
            <a:pPr marL="36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 мин- жарение котлет</a:t>
            </a:r>
          </a:p>
          <a:p>
            <a:pPr marL="36000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10 мин -  накрывание  на стол.</a:t>
            </a:r>
          </a:p>
          <a:p>
            <a:pPr marL="360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ИТОГО: 2 часа.</a:t>
            </a:r>
          </a:p>
          <a:p>
            <a:pPr marL="360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у девочки был всего 1 час. В какой последовательности она должна готовить, чтобы ужин был готов к приходу мамы?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15206" y="4857760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4     Цена 150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четырех братьев 45 р. Если деньги первого увеличить на 2 р., а деньги второго уменьшить на 2 р., у третьего увеличить вдвое, а у четвертого уменьшить вдвое, то у всех братьев окажется денег поровну. Сколько денег у каждого?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500174"/>
            <a:ext cx="2428892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категории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357430"/>
            <a:ext cx="2428892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Проще простого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214686"/>
            <a:ext cx="2428892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Придётся подумать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071942"/>
            <a:ext cx="2428892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Мысли и думай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929198"/>
            <a:ext cx="2428892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Поразмышляй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1500174"/>
            <a:ext cx="714380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1500174"/>
            <a:ext cx="714380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1500174"/>
            <a:ext cx="714380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1500174"/>
            <a:ext cx="714380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29454" y="1500174"/>
            <a:ext cx="714380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786710" y="1500174"/>
            <a:ext cx="714380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2357430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50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357686" y="2357430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3" action="ppaction://hlinksldjump"/>
              </a:rPr>
              <a:t>50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2357430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4" action="ppaction://hlinksldjump"/>
              </a:rPr>
              <a:t>50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72198" y="2357430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5" action="ppaction://hlinksldjump"/>
              </a:rPr>
              <a:t>50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2357430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6" action="ppaction://hlinksldjump"/>
              </a:rPr>
              <a:t>50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786710" y="2357430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7" action="ppaction://hlinksldjump"/>
              </a:rPr>
              <a:t>50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3214686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8" action="ppaction://hlinksldjump"/>
              </a:rPr>
              <a:t>100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3214686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9" action="ppaction://hlinksldjump"/>
              </a:rPr>
              <a:t>100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3214686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0" action="ppaction://hlinksldjump"/>
              </a:rPr>
              <a:t>100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072198" y="3214686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1" action="ppaction://hlinksldjump"/>
              </a:rPr>
              <a:t>100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929454" y="3214686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2" action="ppaction://hlinksldjump"/>
              </a:rPr>
              <a:t>100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500430" y="4071942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3" action="ppaction://hlinksldjump"/>
              </a:rPr>
              <a:t>150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357686" y="4071942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4" action="ppaction://hlinksldjump"/>
              </a:rPr>
              <a:t>150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214942" y="4071942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5" action="ppaction://hlinksldjump"/>
              </a:rPr>
              <a:t>150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4071942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6" action="ppaction://hlinksldjump"/>
              </a:rPr>
              <a:t>150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4929198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7" action="ppaction://hlinksldjump"/>
              </a:rPr>
              <a:t>200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357686" y="4929198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8" action="ppaction://hlinksldjump"/>
              </a:rPr>
              <a:t>200</a:t>
            </a:r>
            <a:endParaRPr lang="ru-RU" sz="2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214942" y="4929198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9" action="ppaction://hlinksldjump"/>
              </a:rPr>
              <a:t>200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072198" y="4929198"/>
            <a:ext cx="714380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0" action="ppaction://hlinksldjump"/>
              </a:rPr>
              <a:t>200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643306" y="5929330"/>
            <a:ext cx="2428892" cy="642942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 гейм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7224" y="5929330"/>
            <a:ext cx="2428892" cy="64294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2" action="ppaction://hlinksldjump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2" action="ppaction://hlinksldjump"/>
              </a:rPr>
              <a:t>гейм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57950" y="5929330"/>
            <a:ext cx="2428892" cy="642942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3" action="ppaction://hlinksldjump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3" action="ppaction://hlinksldjump"/>
              </a:rPr>
              <a:t> гейм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1     Цена 200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вашего банка есть несколько вариантов использования денег: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вложить 80 р. и получить 100 р.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вложить 20 р.  и получить 30 р.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3)вложить 100 р.  и получить 140 р.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Какой вариант  вы выберите и почему?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2     Цена 200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ваш в банк положили 500000 р. под 10% годовых. Какую сумму денег вы сможете отдать обратно через полгода?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3     Цена 200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Какую сумму денег вы сможете отдать через 5 лет, если в банк положили 500000 р. под 10 % годовых?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4     Цена 200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Фермер продает лошадь по числу подковных гвоздей, которых у нее  16. За первый гвоздь он просит 10 р., за второй – 20 р., за третий – 40 р. и т. д., т.е. за каждый следующий вдвое больше, чем за предыдущий. Спрашивается, во сколько фермер оценивает лошадь?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ГЕЙМ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Продолжи пары слов: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дорого – дешево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оптом – в розницу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доход –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прибыль-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поставщик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продавец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потребление-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86808" cy="49268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2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Судно по озеру плывет и тяжелый груз везет,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 стоит букву заменить, так можешь акции купить.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3.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Угадай, что как зовется, что за деньги продается.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не чудесный дар, а просто-напросто 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4.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Возьми ты первую из нот,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кней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прибавь ты слово ход.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Получишь то, о чем мечтает любой, кто бизнес начинает.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736"/>
            <a:ext cx="7772400" cy="47863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5.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Тимофей носки связал и на рынке их продал.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Дешевле, чем стоили нитки. Получил одни ...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6.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Чтоб продукты потреблять, в платьях ярких щеголять,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Чтобы вкусно есть и пить , на до все это…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DoubleWave1">
              <a:avLst/>
            </a:prstTxWarp>
            <a:normAutofit/>
            <a:scene3d>
              <a:camera prst="isometricOffAxis1Righ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>
              <a:buNone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нта лицом вниз 3"/>
          <p:cNvSpPr/>
          <p:nvPr/>
        </p:nvSpPr>
        <p:spPr>
          <a:xfrm rot="20290390">
            <a:off x="660572" y="532649"/>
            <a:ext cx="3071834" cy="1071570"/>
          </a:xfrm>
          <a:prstGeom prst="ribb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7786710" y="5143512"/>
            <a:ext cx="1357290" cy="1571636"/>
          </a:xfrm>
          <a:prstGeom prst="irregularSeal2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3560"/>
            <a:ext cx="8043890" cy="4572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7.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вы помните,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Карабас-Барабас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был  хозяином театра. Как на языке экономики можно назвать театр? Найдите ответ в строке, вычеркнув буквы  А,Г, Д.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ДСАОГБДСДТГВАЕАННАГОДГСГТЬ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5929330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Вопросы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 ГЕЙМ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Оксана\Desktop\IMG - копия - копия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8001056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Оксана\Desktop\IMG - копия - копия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8143932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Оксана\Desktop\IMG - копия - копи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7572428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Оксана\Desktop\IMG - копия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7215238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Оксана\Desktop\IMG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6858048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C:\Users\Оксана\Desktop\IMG - копия - коп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8"/>
            <a:ext cx="7215238" cy="33575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29058" y="5929330"/>
            <a:ext cx="178595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Вопросы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III </a:t>
            </a:r>
            <a:r>
              <a:rPr lang="ru-RU" dirty="0" smtClean="0"/>
              <a:t> ГЕЙМ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1</a:t>
            </a:r>
            <a:r>
              <a:rPr lang="ru-RU" sz="5400" dirty="0" smtClean="0"/>
              <a:t>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Что нужно иметь, чтобы получить дивиденды?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Как называется дело, приносящее доход?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Что помогает увеличить продажу товара?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928802"/>
            <a:ext cx="7572428" cy="4572000"/>
          </a:xfrm>
        </p:spPr>
        <p:txBody>
          <a:bodyPr>
            <a:prstTxWarp prst="textCurveDown">
              <a:avLst/>
            </a:prstTxWarp>
            <a:normAutofit/>
            <a:scene3d>
              <a:camera prst="perspectiveContrastingRightFacing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st="60007" dir="5400000" sy="-100000" algn="bl" rotWithShape="0"/>
                </a:effectLst>
              </a:rPr>
              <a:t>СПАСИБО ЗА ВНИМАНИЕ!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5" name="16-конечная звезда 4"/>
          <p:cNvSpPr/>
          <p:nvPr/>
        </p:nvSpPr>
        <p:spPr>
          <a:xfrm>
            <a:off x="5072066" y="357166"/>
            <a:ext cx="3000396" cy="285752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5715008" y="1142984"/>
            <a:ext cx="1714512" cy="14287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FF00"/>
                </a:solidFill>
              </a:rPr>
              <a:t>4.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Искусство коммерции – это искусство создавать условия, при которых покупатель убеждает себя сам,  и наиболее веским аргументом в пользу покупки является тот факт, что другие стремятся приобрести ту же вещь. Назовите литературных героев, </a:t>
            </a:r>
            <a:r>
              <a:rPr lang="ru-RU" sz="3200" dirty="0" smtClean="0"/>
              <a:t>действовавших по этому принципу.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Как называются деньги иностранного государства</a:t>
            </a:r>
            <a:r>
              <a:rPr lang="ru-RU" sz="6600" dirty="0" smtClean="0"/>
              <a:t>?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Плата за кред</a:t>
            </a:r>
            <a:r>
              <a:rPr lang="ru-RU" sz="6600" dirty="0" smtClean="0"/>
              <a:t>ит</a:t>
            </a:r>
            <a:endParaRPr lang="ru-RU" sz="6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7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Какими понятиями обозначается экономическая помощь?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FF00"/>
                </a:solidFill>
              </a:rPr>
              <a:t>8. </a:t>
            </a:r>
            <a:r>
              <a:rPr lang="ru-RU" sz="6600" dirty="0" smtClean="0"/>
              <a:t>Уменьшение покупательной способности денег.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Посредник между покупателем и продавцом на бирже.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Назовите понятие, которое объединяет все приведенные ниже слова: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вексель, банкноты, чек , акция?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А- В= С, если С –это прибыль, то что такое А и В?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857892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Вопросы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1      Цена 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9315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Мастерица связала свитер и продала его за 100 р. Какую прибыль она получила, если на  свитер  пошло три мотка шерсти по 20 р. За моток, а на украшение свитера понадобился бисер стоимостью 10 р.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77075" y="3244334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latin typeface="Arial"/>
                <a:cs typeface="Arial"/>
              </a:rPr>
              <a:t>%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2        Цена 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Два бизнесмена поспорили: кто получил больше прибыли. Один выручил от продажи своих товаров 5000 р., а его расходы составили 3000 р. Другой наторговал на 1000 р. Меньше, но и затратил своих денег всего 2000 р. Кто выиграл спор</a:t>
            </a:r>
            <a:r>
              <a:rPr lang="ru-RU" sz="4400" dirty="0" smtClean="0"/>
              <a:t>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86644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3        Цена 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Костюм стоит 110 долларов. Сколько франков надо заплатить за этот костюм, если курс франка по  отношению к доллару составляет 5,5? Т.е. 1 доллар=5,5 франков.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№ 4      Цена 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Два друга решили заработать. Они купили в киоске 100 газет по 3 р. за газету и стали продавать их по 5 р. за  штуку. Какой доход получат ребята, когда продадут газеты?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5       Цена 50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Один отец дал своему сыну 150 р., а другой своему – 100 р. Оказалось, однако, что оба сына вместе увеличили капитал только на 150 р. Чем это объяснить?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Вопросы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202</TotalTime>
  <Words>1428</Words>
  <Application>Microsoft Office PowerPoint</Application>
  <PresentationFormat>Экран (4:3)</PresentationFormat>
  <Paragraphs>166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Метро</vt:lpstr>
      <vt:lpstr>ИГРА «МАТЕМАТИК-БИЗНЕСМЕН»</vt:lpstr>
      <vt:lpstr>ВОПРОСЫ</vt:lpstr>
      <vt:lpstr>Слайд 3</vt:lpstr>
      <vt:lpstr>Слайд 4</vt:lpstr>
      <vt:lpstr>Вопрос № 1      Цена 50 р.</vt:lpstr>
      <vt:lpstr>Вопрос № 2        Цена 50 р.</vt:lpstr>
      <vt:lpstr>Вопрос № 3        Цена 50 р.</vt:lpstr>
      <vt:lpstr>Вопрос  № 4      Цена 50 р.</vt:lpstr>
      <vt:lpstr>Вопрос № 5       Цена 50 р.</vt:lpstr>
      <vt:lpstr>Вопрос № 6        Цена 50 р.</vt:lpstr>
      <vt:lpstr>Вопрос № 1       Цена 100 р.</vt:lpstr>
      <vt:lpstr>Вопрос № 2       Цена 100 р.</vt:lpstr>
      <vt:lpstr>Вопрос № 3      Цена 100 р.</vt:lpstr>
      <vt:lpstr>Вопрос № 4       Цена 100 р.</vt:lpstr>
      <vt:lpstr>Вопрос № 5      Цена 100 р. </vt:lpstr>
      <vt:lpstr>Вопрос № 1    Цена 150 р.</vt:lpstr>
      <vt:lpstr>Вопрос № 2    Цена 150 р.</vt:lpstr>
      <vt:lpstr>Вопрос № 3     Цена 150 р.</vt:lpstr>
      <vt:lpstr>Вопрос № 4     Цена 150 р.</vt:lpstr>
      <vt:lpstr>Вопрос № 1     Цена 200 р.</vt:lpstr>
      <vt:lpstr>Вопрос № 2     Цена 200 р.</vt:lpstr>
      <vt:lpstr>Вопрос № 3     Цена 200 р.</vt:lpstr>
      <vt:lpstr>Вопрос № 4     Цена 200 р.</vt:lpstr>
      <vt:lpstr>I ГЕЙМ</vt:lpstr>
      <vt:lpstr>Слайд 25</vt:lpstr>
      <vt:lpstr>Слайд 26</vt:lpstr>
      <vt:lpstr>Слайд 27</vt:lpstr>
      <vt:lpstr>Слайд 28</vt:lpstr>
      <vt:lpstr>Слайд 29</vt:lpstr>
      <vt:lpstr>Слайд 30</vt:lpstr>
      <vt:lpstr>II ГЕЙМ </vt:lpstr>
      <vt:lpstr>Слайд 32</vt:lpstr>
      <vt:lpstr>Слайд 33</vt:lpstr>
      <vt:lpstr>Слайд 34</vt:lpstr>
      <vt:lpstr>Слайд 35</vt:lpstr>
      <vt:lpstr>Слайд 36</vt:lpstr>
      <vt:lpstr>III  ГЕЙМ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«МАТЕМАТИК-БИЗНЕСМЕН»</dc:title>
  <dc:creator>Оксана</dc:creator>
  <cp:lastModifiedBy>Оксана</cp:lastModifiedBy>
  <cp:revision>61</cp:revision>
  <dcterms:created xsi:type="dcterms:W3CDTF">2013-02-14T04:51:00Z</dcterms:created>
  <dcterms:modified xsi:type="dcterms:W3CDTF">2013-02-14T12:59:41Z</dcterms:modified>
</cp:coreProperties>
</file>